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38583" y="4340224"/>
            <a:ext cx="5092700" cy="1545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Source Han Sans JP Heavy"/>
                <a:cs typeface="Source Han Sans JP Heav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Source Han Sans JP Heavy"/>
                <a:cs typeface="Source Han Sans JP Heav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Source Han Sans JP Heavy"/>
                <a:cs typeface="Source Han Sans JP Heav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37980" y="437980"/>
            <a:ext cx="17411700" cy="9410700"/>
          </a:xfrm>
          <a:custGeom>
            <a:avLst/>
            <a:gdLst/>
            <a:ahLst/>
            <a:cxnLst/>
            <a:rect l="l" t="t" r="r" b="b"/>
            <a:pathLst>
              <a:path w="17411700" h="9410700">
                <a:moveTo>
                  <a:pt x="17411698" y="9410699"/>
                </a:moveTo>
                <a:lnTo>
                  <a:pt x="0" y="9410699"/>
                </a:lnTo>
                <a:lnTo>
                  <a:pt x="0" y="0"/>
                </a:lnTo>
                <a:lnTo>
                  <a:pt x="17411698" y="0"/>
                </a:lnTo>
                <a:lnTo>
                  <a:pt x="17411698" y="9410699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Source Han Sans JP Heavy"/>
                <a:cs typeface="Source Han Sans JP Heav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37980" y="437980"/>
            <a:ext cx="17411700" cy="9410700"/>
          </a:xfrm>
          <a:custGeom>
            <a:avLst/>
            <a:gdLst/>
            <a:ahLst/>
            <a:cxnLst/>
            <a:rect l="l" t="t" r="r" b="b"/>
            <a:pathLst>
              <a:path w="17411700" h="9410700">
                <a:moveTo>
                  <a:pt x="17411698" y="9410699"/>
                </a:moveTo>
                <a:lnTo>
                  <a:pt x="0" y="9410699"/>
                </a:lnTo>
                <a:lnTo>
                  <a:pt x="0" y="0"/>
                </a:lnTo>
                <a:lnTo>
                  <a:pt x="17411698" y="0"/>
                </a:lnTo>
                <a:lnTo>
                  <a:pt x="17411698" y="9410699"/>
                </a:lnTo>
                <a:close/>
              </a:path>
            </a:pathLst>
          </a:custGeom>
          <a:solidFill>
            <a:srgbClr val="C8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7833" y="2075130"/>
            <a:ext cx="2886710" cy="712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Source Han Sans JP Heavy"/>
                <a:cs typeface="Source Han Sans JP Heav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6403" y="2406367"/>
            <a:ext cx="5925820" cy="4483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415" dirty="0">
                <a:solidFill>
                  <a:srgbClr val="1F375B"/>
                </a:solidFill>
                <a:latin typeface="Adobe Heiti Std R"/>
                <a:cs typeface="Adobe Heiti Std R"/>
              </a:rPr>
              <a:t>商研院</a:t>
            </a:r>
            <a:r>
              <a:rPr sz="2750" spc="240" dirty="0">
                <a:solidFill>
                  <a:srgbClr val="1F375B"/>
                </a:solidFill>
                <a:latin typeface="Adobe Heiti Std R"/>
                <a:cs typeface="Adobe Heiti Std R"/>
              </a:rPr>
              <a:t>J</a:t>
            </a:r>
            <a:r>
              <a:rPr sz="2750" spc="-195" dirty="0">
                <a:solidFill>
                  <a:srgbClr val="1F375B"/>
                </a:solidFill>
                <a:latin typeface="Adobe Heiti Std R"/>
                <a:cs typeface="Adobe Heiti Std R"/>
              </a:rPr>
              <a:t> </a:t>
            </a:r>
            <a:r>
              <a:rPr sz="2750" spc="90" dirty="0">
                <a:solidFill>
                  <a:srgbClr val="1F375B"/>
                </a:solidFill>
                <a:latin typeface="Adobe Heiti Std R"/>
                <a:cs typeface="Adobe Heiti Std R"/>
              </a:rPr>
              <a:t>A</a:t>
            </a:r>
            <a:r>
              <a:rPr sz="2750" spc="-195" dirty="0">
                <a:solidFill>
                  <a:srgbClr val="1F375B"/>
                </a:solidFill>
                <a:latin typeface="Adobe Heiti Std R"/>
                <a:cs typeface="Adobe Heiti Std R"/>
              </a:rPr>
              <a:t> </a:t>
            </a:r>
            <a:r>
              <a:rPr sz="2750" dirty="0">
                <a:solidFill>
                  <a:srgbClr val="1F375B"/>
                </a:solidFill>
                <a:latin typeface="Adobe Heiti Std R"/>
                <a:cs typeface="Adobe Heiti Std R"/>
              </a:rPr>
              <a:t>V</a:t>
            </a:r>
            <a:r>
              <a:rPr sz="2750" spc="-195" dirty="0">
                <a:solidFill>
                  <a:srgbClr val="1F375B"/>
                </a:solidFill>
                <a:latin typeface="Adobe Heiti Std R"/>
                <a:cs typeface="Adobe Heiti Std R"/>
              </a:rPr>
              <a:t> </a:t>
            </a:r>
            <a:r>
              <a:rPr sz="2750" spc="90" dirty="0">
                <a:solidFill>
                  <a:srgbClr val="1F375B"/>
                </a:solidFill>
                <a:latin typeface="Adobe Heiti Std R"/>
                <a:cs typeface="Adobe Heiti Std R"/>
              </a:rPr>
              <a:t>A</a:t>
            </a:r>
            <a:r>
              <a:rPr sz="2750" spc="300" dirty="0">
                <a:solidFill>
                  <a:srgbClr val="1F375B"/>
                </a:solidFill>
                <a:latin typeface="Adobe Heiti Std R"/>
                <a:cs typeface="Adobe Heiti Std R"/>
              </a:rPr>
              <a:t> 雲端運⽤開發工程師</a:t>
            </a:r>
            <a:endParaRPr sz="2750">
              <a:latin typeface="Adobe Heiti Std R"/>
              <a:cs typeface="Adobe Heiti Std R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950" b="0" spc="-15" dirty="0">
                <a:solidFill>
                  <a:srgbClr val="1F375B"/>
                </a:solidFill>
                <a:latin typeface="Adobe Heiti Std R"/>
                <a:cs typeface="Adobe Heiti Std R"/>
              </a:rPr>
              <a:t>學無⽌境</a:t>
            </a:r>
            <a:endParaRPr sz="9950">
              <a:latin typeface="Adobe Heiti Std R"/>
              <a:cs typeface="Adobe Heiti Std 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1276" y="6300725"/>
            <a:ext cx="1168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1F375B"/>
                </a:solidFill>
                <a:latin typeface="Adobe Heiti Std R"/>
                <a:cs typeface="Adobe Heiti Std R"/>
              </a:rPr>
              <a:t>⾼祥瑋</a:t>
            </a:r>
            <a:endParaRPr sz="3000">
              <a:latin typeface="Adobe Heiti Std R"/>
              <a:cs typeface="Adobe Heiti Std R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90395" y="5984993"/>
            <a:ext cx="4591050" cy="247650"/>
          </a:xfrm>
          <a:custGeom>
            <a:avLst/>
            <a:gdLst/>
            <a:ahLst/>
            <a:cxnLst/>
            <a:rect l="l" t="t" r="r" b="b"/>
            <a:pathLst>
              <a:path w="4591050" h="247650">
                <a:moveTo>
                  <a:pt x="4591049" y="247649"/>
                </a:moveTo>
                <a:lnTo>
                  <a:pt x="0" y="247649"/>
                </a:lnTo>
                <a:lnTo>
                  <a:pt x="0" y="0"/>
                </a:lnTo>
                <a:lnTo>
                  <a:pt x="4591049" y="0"/>
                </a:lnTo>
                <a:lnTo>
                  <a:pt x="4591049" y="24764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77"/>
            <a:ext cx="17411700" cy="9410700"/>
            <a:chOff x="437980" y="437977"/>
            <a:chExt cx="17411700" cy="9410700"/>
          </a:xfrm>
        </p:grpSpPr>
        <p:sp>
          <p:nvSpPr>
            <p:cNvPr id="3" name="object 3"/>
            <p:cNvSpPr/>
            <p:nvPr/>
          </p:nvSpPr>
          <p:spPr>
            <a:xfrm>
              <a:off x="1028699" y="877574"/>
              <a:ext cx="16402050" cy="8534400"/>
            </a:xfrm>
            <a:custGeom>
              <a:avLst/>
              <a:gdLst/>
              <a:ahLst/>
              <a:cxnLst/>
              <a:rect l="l" t="t" r="r" b="b"/>
              <a:pathLst>
                <a:path w="16402050" h="8534400">
                  <a:moveTo>
                    <a:pt x="16402048" y="8534399"/>
                  </a:moveTo>
                  <a:lnTo>
                    <a:pt x="0" y="8534399"/>
                  </a:lnTo>
                  <a:lnTo>
                    <a:pt x="0" y="0"/>
                  </a:lnTo>
                  <a:lnTo>
                    <a:pt x="16402048" y="0"/>
                  </a:lnTo>
                  <a:lnTo>
                    <a:pt x="16402048" y="8534399"/>
                  </a:lnTo>
                  <a:close/>
                </a:path>
              </a:pathLst>
            </a:custGeom>
            <a:solidFill>
              <a:srgbClr val="C8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2078" y="2427392"/>
              <a:ext cx="13458822" cy="63817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9007" y="2880136"/>
              <a:ext cx="1933574" cy="26098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83421" y="1282911"/>
            <a:ext cx="398780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spc="-20" dirty="0">
                <a:latin typeface="Adobe Clean Han"/>
                <a:cs typeface="Adobe Clean Han"/>
              </a:rPr>
              <a:t>查看數學課程</a:t>
            </a:r>
            <a:endParaRPr sz="5200">
              <a:latin typeface="Adobe Clean Han"/>
              <a:cs typeface="Adobe Clean H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59872" y="437980"/>
            <a:ext cx="17411700" cy="9410700"/>
            <a:chOff x="559872" y="437980"/>
            <a:chExt cx="17411700" cy="9410700"/>
          </a:xfrm>
        </p:grpSpPr>
        <p:sp>
          <p:nvSpPr>
            <p:cNvPr id="4" name="object 4"/>
            <p:cNvSpPr/>
            <p:nvPr/>
          </p:nvSpPr>
          <p:spPr>
            <a:xfrm>
              <a:off x="559872" y="437980"/>
              <a:ext cx="17411700" cy="9410700"/>
            </a:xfrm>
            <a:custGeom>
              <a:avLst/>
              <a:gdLst/>
              <a:ahLst/>
              <a:cxnLst/>
              <a:rect l="l" t="t" r="r" b="b"/>
              <a:pathLst>
                <a:path w="17411700" h="9410700">
                  <a:moveTo>
                    <a:pt x="17411698" y="9410699"/>
                  </a:moveTo>
                  <a:lnTo>
                    <a:pt x="0" y="9410699"/>
                  </a:lnTo>
                  <a:lnTo>
                    <a:pt x="0" y="0"/>
                  </a:lnTo>
                  <a:lnTo>
                    <a:pt x="17411698" y="0"/>
                  </a:lnTo>
                  <a:lnTo>
                    <a:pt x="17411698" y="9410699"/>
                  </a:lnTo>
                  <a:close/>
                </a:path>
              </a:pathLst>
            </a:custGeom>
            <a:solidFill>
              <a:srgbClr val="1F3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7885" y="620819"/>
              <a:ext cx="16868775" cy="9048750"/>
            </a:xfrm>
            <a:custGeom>
              <a:avLst/>
              <a:gdLst/>
              <a:ahLst/>
              <a:cxnLst/>
              <a:rect l="l" t="t" r="r" b="b"/>
              <a:pathLst>
                <a:path w="16868775" h="9048750">
                  <a:moveTo>
                    <a:pt x="16868773" y="9048749"/>
                  </a:moveTo>
                  <a:lnTo>
                    <a:pt x="0" y="9048749"/>
                  </a:lnTo>
                  <a:lnTo>
                    <a:pt x="0" y="0"/>
                  </a:lnTo>
                  <a:lnTo>
                    <a:pt x="16868773" y="0"/>
                  </a:lnTo>
                  <a:lnTo>
                    <a:pt x="16868773" y="9048749"/>
                  </a:lnTo>
                  <a:close/>
                </a:path>
              </a:pathLst>
            </a:custGeom>
            <a:solidFill>
              <a:srgbClr val="C8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1213717"/>
              <a:ext cx="16230599" cy="7858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80"/>
            <a:ext cx="17411700" cy="9410700"/>
            <a:chOff x="437980" y="437980"/>
            <a:chExt cx="17411700" cy="9410700"/>
          </a:xfrm>
        </p:grpSpPr>
        <p:sp>
          <p:nvSpPr>
            <p:cNvPr id="3" name="object 3"/>
            <p:cNvSpPr/>
            <p:nvPr/>
          </p:nvSpPr>
          <p:spPr>
            <a:xfrm>
              <a:off x="1038737" y="822403"/>
              <a:ext cx="16211550" cy="8439150"/>
            </a:xfrm>
            <a:custGeom>
              <a:avLst/>
              <a:gdLst/>
              <a:ahLst/>
              <a:cxnLst/>
              <a:rect l="l" t="t" r="r" b="b"/>
              <a:pathLst>
                <a:path w="16211550" h="8439150">
                  <a:moveTo>
                    <a:pt x="16211548" y="8439149"/>
                  </a:moveTo>
                  <a:lnTo>
                    <a:pt x="0" y="8439149"/>
                  </a:lnTo>
                  <a:lnTo>
                    <a:pt x="0" y="0"/>
                  </a:lnTo>
                  <a:lnTo>
                    <a:pt x="16211548" y="0"/>
                  </a:lnTo>
                  <a:lnTo>
                    <a:pt x="16211548" y="8439149"/>
                  </a:lnTo>
                  <a:close/>
                </a:path>
              </a:pathLst>
            </a:custGeom>
            <a:solidFill>
              <a:srgbClr val="C8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616" y="1185419"/>
              <a:ext cx="13449299" cy="64579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2882" y="3240183"/>
              <a:ext cx="7019924" cy="55149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課程購物⾞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079" y="1130056"/>
            <a:ext cx="16668749" cy="80295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80"/>
            <a:ext cx="17411700" cy="9410700"/>
            <a:chOff x="437980" y="437980"/>
            <a:chExt cx="17411700" cy="941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079" y="1130057"/>
              <a:ext cx="16668749" cy="8029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4057" y="1621306"/>
              <a:ext cx="9429749" cy="2762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6703" y="4763529"/>
              <a:ext cx="4086224" cy="3209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49605" y="3434297"/>
            <a:ext cx="6188710" cy="3584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350" b="1" spc="-465" dirty="0">
                <a:solidFill>
                  <a:srgbClr val="FFFFFF"/>
                </a:solidFill>
                <a:latin typeface="Source Han Sans JP Heavy"/>
                <a:cs typeface="Source Han Sans JP Heavy"/>
              </a:rPr>
              <a:t>END</a:t>
            </a:r>
            <a:endParaRPr sz="23350">
              <a:latin typeface="Source Han Sans JP Heavy"/>
              <a:cs typeface="Source Han Sans JP Heav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150" y="438150"/>
            <a:ext cx="17411700" cy="9410700"/>
          </a:xfrm>
          <a:custGeom>
            <a:avLst/>
            <a:gdLst/>
            <a:ahLst/>
            <a:cxnLst/>
            <a:rect l="l" t="t" r="r" b="b"/>
            <a:pathLst>
              <a:path w="17411700" h="9410700">
                <a:moveTo>
                  <a:pt x="17411698" y="9410699"/>
                </a:moveTo>
                <a:lnTo>
                  <a:pt x="0" y="9410699"/>
                </a:lnTo>
                <a:lnTo>
                  <a:pt x="0" y="0"/>
                </a:lnTo>
                <a:lnTo>
                  <a:pt x="17411698" y="0"/>
                </a:lnTo>
                <a:lnTo>
                  <a:pt x="17411698" y="9410699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83443" y="2882194"/>
            <a:ext cx="7817128" cy="1413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9100" dirty="0">
                <a:solidFill>
                  <a:schemeClr val="bg1"/>
                </a:solidFill>
                <a:latin typeface="Adobe Heiti Std R"/>
                <a:cs typeface="PMingLiU"/>
              </a:rPr>
              <a:t>實際功能</a:t>
            </a:r>
            <a:endParaRPr sz="9100" dirty="0">
              <a:solidFill>
                <a:schemeClr val="bg1"/>
              </a:solidFill>
              <a:latin typeface="Adobe Heiti Std R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7072" y="4295401"/>
            <a:ext cx="4036695" cy="3096895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392430" indent="-379730">
              <a:lnSpc>
                <a:spcPct val="100000"/>
              </a:lnSpc>
              <a:spcBef>
                <a:spcPts val="2055"/>
              </a:spcBef>
              <a:buAutoNum type="arabicPeriod"/>
              <a:tabLst>
                <a:tab pos="392430" algn="l"/>
              </a:tabLst>
            </a:pPr>
            <a:r>
              <a:rPr sz="3050" spc="114" dirty="0">
                <a:solidFill>
                  <a:srgbClr val="FAFAFA"/>
                </a:solidFill>
                <a:latin typeface="PMingLiU"/>
                <a:cs typeface="PMingLiU"/>
              </a:rPr>
              <a:t>登入，</a:t>
            </a:r>
            <a:r>
              <a:rPr sz="3400" spc="-330" dirty="0">
                <a:solidFill>
                  <a:srgbClr val="FAFAFA"/>
                </a:solidFill>
                <a:latin typeface="SimSun"/>
                <a:cs typeface="SimSun"/>
              </a:rPr>
              <a:t>註冊</a:t>
            </a:r>
            <a:endParaRPr sz="3400" dirty="0">
              <a:latin typeface="SimSun"/>
              <a:cs typeface="SimSun"/>
            </a:endParaRPr>
          </a:p>
          <a:p>
            <a:pPr marL="392430" indent="-379730">
              <a:lnSpc>
                <a:spcPct val="100000"/>
              </a:lnSpc>
              <a:spcBef>
                <a:spcPts val="1964"/>
              </a:spcBef>
              <a:buAutoNum type="arabicPeriod"/>
              <a:tabLst>
                <a:tab pos="392430" algn="l"/>
              </a:tabLst>
            </a:pPr>
            <a:r>
              <a:rPr lang="zh-TW" altLang="en-US" sz="3050" spc="30" dirty="0">
                <a:solidFill>
                  <a:srgbClr val="FAFAFA"/>
                </a:solidFill>
                <a:latin typeface="PMingLiU"/>
                <a:cs typeface="PMingLiU"/>
              </a:rPr>
              <a:t>密碼</a:t>
            </a:r>
            <a:r>
              <a:rPr sz="3050" spc="30" dirty="0" err="1">
                <a:solidFill>
                  <a:srgbClr val="FAFAFA"/>
                </a:solidFill>
                <a:latin typeface="PMingLiU"/>
                <a:cs typeface="PMingLiU"/>
              </a:rPr>
              <a:t>修改</a:t>
            </a:r>
            <a:endParaRPr sz="3050" dirty="0">
              <a:latin typeface="PMingLiU"/>
              <a:cs typeface="PMingLiU"/>
            </a:endParaRPr>
          </a:p>
          <a:p>
            <a:pPr marL="537845" indent="-525145">
              <a:lnSpc>
                <a:spcPct val="100000"/>
              </a:lnSpc>
              <a:spcBef>
                <a:spcPts val="1970"/>
              </a:spcBef>
              <a:buAutoNum type="arabicPeriod"/>
              <a:tabLst>
                <a:tab pos="537845" algn="l"/>
              </a:tabLst>
            </a:pPr>
            <a:r>
              <a:rPr sz="3050" spc="114" dirty="0">
                <a:solidFill>
                  <a:srgbClr val="FAFAFA"/>
                </a:solidFill>
                <a:latin typeface="PMingLiU"/>
                <a:cs typeface="PMingLiU"/>
              </a:rPr>
              <a:t>查看</a:t>
            </a:r>
            <a:r>
              <a:rPr sz="3400" spc="-229" dirty="0">
                <a:solidFill>
                  <a:srgbClr val="FAFAFA"/>
                </a:solidFill>
                <a:latin typeface="SimSun"/>
                <a:cs typeface="SimSun"/>
              </a:rPr>
              <a:t>購買課</a:t>
            </a:r>
            <a:r>
              <a:rPr sz="3050" spc="60" dirty="0">
                <a:solidFill>
                  <a:srgbClr val="FAFAFA"/>
                </a:solidFill>
                <a:latin typeface="PMingLiU"/>
                <a:cs typeface="PMingLiU"/>
              </a:rPr>
              <a:t>程影片</a:t>
            </a:r>
            <a:endParaRPr sz="3050" dirty="0">
              <a:latin typeface="PMingLiU"/>
              <a:cs typeface="PMingLiU"/>
            </a:endParaRPr>
          </a:p>
          <a:p>
            <a:pPr marL="392430" indent="-379730">
              <a:lnSpc>
                <a:spcPct val="100000"/>
              </a:lnSpc>
              <a:spcBef>
                <a:spcPts val="1964"/>
              </a:spcBef>
              <a:buAutoNum type="arabicPeriod"/>
              <a:tabLst>
                <a:tab pos="392430" algn="l"/>
              </a:tabLst>
            </a:pPr>
            <a:r>
              <a:rPr sz="3050" spc="114" dirty="0">
                <a:solidFill>
                  <a:srgbClr val="FAFAFA"/>
                </a:solidFill>
                <a:latin typeface="PMingLiU"/>
                <a:cs typeface="PMingLiU"/>
              </a:rPr>
              <a:t>下</a:t>
            </a:r>
            <a:r>
              <a:rPr sz="3400" spc="-229" dirty="0">
                <a:solidFill>
                  <a:srgbClr val="FAFAFA"/>
                </a:solidFill>
                <a:latin typeface="SimSun"/>
                <a:cs typeface="SimSun"/>
              </a:rPr>
              <a:t>載</a:t>
            </a:r>
            <a:r>
              <a:rPr sz="3050" spc="90" dirty="0">
                <a:solidFill>
                  <a:srgbClr val="FAFAFA"/>
                </a:solidFill>
                <a:latin typeface="PMingLiU"/>
                <a:cs typeface="PMingLiU"/>
              </a:rPr>
              <a:t>搭配影片的教材</a:t>
            </a:r>
            <a:endParaRPr sz="3050" dirty="0">
              <a:latin typeface="PMingLiU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37374" y="2503740"/>
            <a:ext cx="4050665" cy="5629275"/>
          </a:xfrm>
          <a:custGeom>
            <a:avLst/>
            <a:gdLst/>
            <a:ahLst/>
            <a:cxnLst/>
            <a:rect l="l" t="t" r="r" b="b"/>
            <a:pathLst>
              <a:path w="4050665" h="5629275">
                <a:moveTo>
                  <a:pt x="3257918" y="2177656"/>
                </a:moveTo>
                <a:lnTo>
                  <a:pt x="3250628" y="2133447"/>
                </a:lnTo>
                <a:lnTo>
                  <a:pt x="3230410" y="2094763"/>
                </a:lnTo>
                <a:lnTo>
                  <a:pt x="3199727" y="2064080"/>
                </a:lnTo>
                <a:lnTo>
                  <a:pt x="3161042" y="2043861"/>
                </a:lnTo>
                <a:lnTo>
                  <a:pt x="3116821" y="2036559"/>
                </a:lnTo>
                <a:lnTo>
                  <a:pt x="2975749" y="2036559"/>
                </a:lnTo>
                <a:lnTo>
                  <a:pt x="2975749" y="2318740"/>
                </a:lnTo>
                <a:lnTo>
                  <a:pt x="2975749" y="3125990"/>
                </a:lnTo>
                <a:lnTo>
                  <a:pt x="2161959" y="3125990"/>
                </a:lnTo>
                <a:lnTo>
                  <a:pt x="2161959" y="2318740"/>
                </a:lnTo>
                <a:lnTo>
                  <a:pt x="2975749" y="2318740"/>
                </a:lnTo>
                <a:lnTo>
                  <a:pt x="2975749" y="2036559"/>
                </a:lnTo>
                <a:lnTo>
                  <a:pt x="2020849" y="2036559"/>
                </a:lnTo>
                <a:lnTo>
                  <a:pt x="1976640" y="2043849"/>
                </a:lnTo>
                <a:lnTo>
                  <a:pt x="1937969" y="2064080"/>
                </a:lnTo>
                <a:lnTo>
                  <a:pt x="1907298" y="2094763"/>
                </a:lnTo>
                <a:lnTo>
                  <a:pt x="1887080" y="2133447"/>
                </a:lnTo>
                <a:lnTo>
                  <a:pt x="1879790" y="2177656"/>
                </a:lnTo>
                <a:lnTo>
                  <a:pt x="1879790" y="3267087"/>
                </a:lnTo>
                <a:lnTo>
                  <a:pt x="1887080" y="3311283"/>
                </a:lnTo>
                <a:lnTo>
                  <a:pt x="1907298" y="3349968"/>
                </a:lnTo>
                <a:lnTo>
                  <a:pt x="1937969" y="3380663"/>
                </a:lnTo>
                <a:lnTo>
                  <a:pt x="1976640" y="3400907"/>
                </a:lnTo>
                <a:lnTo>
                  <a:pt x="2020849" y="3408197"/>
                </a:lnTo>
                <a:lnTo>
                  <a:pt x="3116821" y="3408197"/>
                </a:lnTo>
                <a:lnTo>
                  <a:pt x="3155581" y="3403435"/>
                </a:lnTo>
                <a:lnTo>
                  <a:pt x="3213722" y="3370034"/>
                </a:lnTo>
                <a:lnTo>
                  <a:pt x="3216364" y="3366554"/>
                </a:lnTo>
                <a:lnTo>
                  <a:pt x="3219767" y="3363976"/>
                </a:lnTo>
                <a:lnTo>
                  <a:pt x="3239935" y="3338131"/>
                </a:lnTo>
                <a:lnTo>
                  <a:pt x="3253168" y="3305835"/>
                </a:lnTo>
                <a:lnTo>
                  <a:pt x="3257918" y="3267087"/>
                </a:lnTo>
                <a:lnTo>
                  <a:pt x="3257918" y="3125990"/>
                </a:lnTo>
                <a:lnTo>
                  <a:pt x="3257918" y="2318740"/>
                </a:lnTo>
                <a:lnTo>
                  <a:pt x="3257918" y="2177656"/>
                </a:lnTo>
                <a:close/>
              </a:path>
              <a:path w="4050665" h="5629275">
                <a:moveTo>
                  <a:pt x="4050614" y="4978895"/>
                </a:moveTo>
                <a:lnTo>
                  <a:pt x="106934" y="4978895"/>
                </a:lnTo>
                <a:lnTo>
                  <a:pt x="63842" y="4988953"/>
                </a:lnTo>
                <a:lnTo>
                  <a:pt x="28651" y="5015420"/>
                </a:lnTo>
                <a:lnTo>
                  <a:pt x="5867" y="5052784"/>
                </a:lnTo>
                <a:lnTo>
                  <a:pt x="0" y="5095506"/>
                </a:lnTo>
                <a:lnTo>
                  <a:pt x="15570" y="5138064"/>
                </a:lnTo>
                <a:lnTo>
                  <a:pt x="34290" y="5167541"/>
                </a:lnTo>
                <a:lnTo>
                  <a:pt x="55079" y="5203444"/>
                </a:lnTo>
                <a:lnTo>
                  <a:pt x="77838" y="5244389"/>
                </a:lnTo>
                <a:lnTo>
                  <a:pt x="102450" y="5289004"/>
                </a:lnTo>
                <a:lnTo>
                  <a:pt x="128790" y="5335905"/>
                </a:lnTo>
                <a:lnTo>
                  <a:pt x="156730" y="5383720"/>
                </a:lnTo>
                <a:lnTo>
                  <a:pt x="186182" y="5431079"/>
                </a:lnTo>
                <a:lnTo>
                  <a:pt x="217004" y="5476583"/>
                </a:lnTo>
                <a:lnTo>
                  <a:pt x="249085" y="5518874"/>
                </a:lnTo>
                <a:lnTo>
                  <a:pt x="282308" y="5556555"/>
                </a:lnTo>
                <a:lnTo>
                  <a:pt x="316560" y="5588266"/>
                </a:lnTo>
                <a:lnTo>
                  <a:pt x="351713" y="5612625"/>
                </a:lnTo>
                <a:lnTo>
                  <a:pt x="387654" y="5628246"/>
                </a:lnTo>
                <a:lnTo>
                  <a:pt x="394512" y="5629275"/>
                </a:lnTo>
                <a:lnTo>
                  <a:pt x="4050614" y="5629275"/>
                </a:lnTo>
                <a:lnTo>
                  <a:pt x="4050614" y="5459361"/>
                </a:lnTo>
                <a:lnTo>
                  <a:pt x="4050614" y="5422163"/>
                </a:lnTo>
                <a:lnTo>
                  <a:pt x="508203" y="5422163"/>
                </a:lnTo>
                <a:lnTo>
                  <a:pt x="464527" y="5420665"/>
                </a:lnTo>
                <a:lnTo>
                  <a:pt x="461822" y="5416715"/>
                </a:lnTo>
                <a:lnTo>
                  <a:pt x="436918" y="5380304"/>
                </a:lnTo>
                <a:lnTo>
                  <a:pt x="436918" y="5417680"/>
                </a:lnTo>
                <a:lnTo>
                  <a:pt x="435965" y="5417553"/>
                </a:lnTo>
                <a:lnTo>
                  <a:pt x="434200" y="5416715"/>
                </a:lnTo>
                <a:lnTo>
                  <a:pt x="436918" y="5417680"/>
                </a:lnTo>
                <a:lnTo>
                  <a:pt x="436918" y="5380304"/>
                </a:lnTo>
                <a:lnTo>
                  <a:pt x="307124" y="5190528"/>
                </a:lnTo>
                <a:lnTo>
                  <a:pt x="4050614" y="5190528"/>
                </a:lnTo>
                <a:lnTo>
                  <a:pt x="4050614" y="5031346"/>
                </a:lnTo>
                <a:lnTo>
                  <a:pt x="4050614" y="4978895"/>
                </a:lnTo>
                <a:close/>
              </a:path>
              <a:path w="4050665" h="5629275">
                <a:moveTo>
                  <a:pt x="4050614" y="2538882"/>
                </a:moveTo>
                <a:lnTo>
                  <a:pt x="3657219" y="2538882"/>
                </a:lnTo>
                <a:lnTo>
                  <a:pt x="3618458" y="2543632"/>
                </a:lnTo>
                <a:lnTo>
                  <a:pt x="3560305" y="2577020"/>
                </a:lnTo>
                <a:lnTo>
                  <a:pt x="3528009" y="2631998"/>
                </a:lnTo>
                <a:lnTo>
                  <a:pt x="3521545" y="2663723"/>
                </a:lnTo>
                <a:lnTo>
                  <a:pt x="3521545" y="2696222"/>
                </a:lnTo>
                <a:lnTo>
                  <a:pt x="3540925" y="2757360"/>
                </a:lnTo>
                <a:lnTo>
                  <a:pt x="3586149" y="2803080"/>
                </a:lnTo>
                <a:lnTo>
                  <a:pt x="3657219" y="2821063"/>
                </a:lnTo>
                <a:lnTo>
                  <a:pt x="4050614" y="2821063"/>
                </a:lnTo>
                <a:lnTo>
                  <a:pt x="4050614" y="2538882"/>
                </a:lnTo>
                <a:close/>
              </a:path>
              <a:path w="4050665" h="5629275">
                <a:moveTo>
                  <a:pt x="4050614" y="2069172"/>
                </a:moveTo>
                <a:lnTo>
                  <a:pt x="3657219" y="2069172"/>
                </a:lnTo>
                <a:lnTo>
                  <a:pt x="3618458" y="2073922"/>
                </a:lnTo>
                <a:lnTo>
                  <a:pt x="3560305" y="2107311"/>
                </a:lnTo>
                <a:lnTo>
                  <a:pt x="3528009" y="2162276"/>
                </a:lnTo>
                <a:lnTo>
                  <a:pt x="3521545" y="2194001"/>
                </a:lnTo>
                <a:lnTo>
                  <a:pt x="3521545" y="2226487"/>
                </a:lnTo>
                <a:lnTo>
                  <a:pt x="3540925" y="2287625"/>
                </a:lnTo>
                <a:lnTo>
                  <a:pt x="3586149" y="2333345"/>
                </a:lnTo>
                <a:lnTo>
                  <a:pt x="3657219" y="2351328"/>
                </a:lnTo>
                <a:lnTo>
                  <a:pt x="4050614" y="2351328"/>
                </a:lnTo>
                <a:lnTo>
                  <a:pt x="4050614" y="2069172"/>
                </a:lnTo>
                <a:close/>
              </a:path>
              <a:path w="4050665" h="5629275">
                <a:moveTo>
                  <a:pt x="4050614" y="695401"/>
                </a:moveTo>
                <a:lnTo>
                  <a:pt x="1355725" y="695401"/>
                </a:lnTo>
                <a:lnTo>
                  <a:pt x="1314843" y="703821"/>
                </a:lnTo>
                <a:lnTo>
                  <a:pt x="1281176" y="726668"/>
                </a:lnTo>
                <a:lnTo>
                  <a:pt x="1258316" y="760336"/>
                </a:lnTo>
                <a:lnTo>
                  <a:pt x="1249895" y="801204"/>
                </a:lnTo>
                <a:lnTo>
                  <a:pt x="1249895" y="3960609"/>
                </a:lnTo>
                <a:lnTo>
                  <a:pt x="1258316" y="4001490"/>
                </a:lnTo>
                <a:lnTo>
                  <a:pt x="1281176" y="4035158"/>
                </a:lnTo>
                <a:lnTo>
                  <a:pt x="1314843" y="4058018"/>
                </a:lnTo>
                <a:lnTo>
                  <a:pt x="1355725" y="4066438"/>
                </a:lnTo>
                <a:lnTo>
                  <a:pt x="4050614" y="4066438"/>
                </a:lnTo>
                <a:lnTo>
                  <a:pt x="4050614" y="3960609"/>
                </a:lnTo>
                <a:lnTo>
                  <a:pt x="4050614" y="3854818"/>
                </a:lnTo>
                <a:lnTo>
                  <a:pt x="1461528" y="3854818"/>
                </a:lnTo>
                <a:lnTo>
                  <a:pt x="1461528" y="1791804"/>
                </a:lnTo>
                <a:lnTo>
                  <a:pt x="1475930" y="1793557"/>
                </a:lnTo>
                <a:lnTo>
                  <a:pt x="4050614" y="1793557"/>
                </a:lnTo>
                <a:lnTo>
                  <a:pt x="4050614" y="1511439"/>
                </a:lnTo>
                <a:lnTo>
                  <a:pt x="1475930" y="1511439"/>
                </a:lnTo>
                <a:lnTo>
                  <a:pt x="1461528" y="1513205"/>
                </a:lnTo>
                <a:lnTo>
                  <a:pt x="1461528" y="907021"/>
                </a:lnTo>
                <a:lnTo>
                  <a:pt x="4050614" y="907021"/>
                </a:lnTo>
                <a:lnTo>
                  <a:pt x="4050614" y="801204"/>
                </a:lnTo>
                <a:lnTo>
                  <a:pt x="4050614" y="695401"/>
                </a:lnTo>
                <a:close/>
              </a:path>
              <a:path w="4050665" h="5629275">
                <a:moveTo>
                  <a:pt x="4050614" y="0"/>
                </a:moveTo>
                <a:lnTo>
                  <a:pt x="1394206" y="0"/>
                </a:lnTo>
                <a:lnTo>
                  <a:pt x="1370228" y="1892"/>
                </a:lnTo>
                <a:lnTo>
                  <a:pt x="1325460" y="7797"/>
                </a:lnTo>
                <a:lnTo>
                  <a:pt x="1281366" y="15963"/>
                </a:lnTo>
                <a:lnTo>
                  <a:pt x="1238008" y="26339"/>
                </a:lnTo>
                <a:lnTo>
                  <a:pt x="1195451" y="38862"/>
                </a:lnTo>
                <a:lnTo>
                  <a:pt x="1153718" y="53479"/>
                </a:lnTo>
                <a:lnTo>
                  <a:pt x="1112901" y="70129"/>
                </a:lnTo>
                <a:lnTo>
                  <a:pt x="1073010" y="88760"/>
                </a:lnTo>
                <a:lnTo>
                  <a:pt x="1034135" y="109308"/>
                </a:lnTo>
                <a:lnTo>
                  <a:pt x="996315" y="131724"/>
                </a:lnTo>
                <a:lnTo>
                  <a:pt x="959599" y="155956"/>
                </a:lnTo>
                <a:lnTo>
                  <a:pt x="924052" y="181927"/>
                </a:lnTo>
                <a:lnTo>
                  <a:pt x="889711" y="209600"/>
                </a:lnTo>
                <a:lnTo>
                  <a:pt x="856653" y="238912"/>
                </a:lnTo>
                <a:lnTo>
                  <a:pt x="824903" y="269798"/>
                </a:lnTo>
                <a:lnTo>
                  <a:pt x="794524" y="302209"/>
                </a:lnTo>
                <a:lnTo>
                  <a:pt x="765581" y="336092"/>
                </a:lnTo>
                <a:lnTo>
                  <a:pt x="738124" y="371386"/>
                </a:lnTo>
                <a:lnTo>
                  <a:pt x="712203" y="408025"/>
                </a:lnTo>
                <a:lnTo>
                  <a:pt x="687857" y="445973"/>
                </a:lnTo>
                <a:lnTo>
                  <a:pt x="665162" y="485152"/>
                </a:lnTo>
                <a:lnTo>
                  <a:pt x="644156" y="525513"/>
                </a:lnTo>
                <a:lnTo>
                  <a:pt x="624903" y="567004"/>
                </a:lnTo>
                <a:lnTo>
                  <a:pt x="607441" y="609561"/>
                </a:lnTo>
                <a:lnTo>
                  <a:pt x="591845" y="653135"/>
                </a:lnTo>
                <a:lnTo>
                  <a:pt x="578154" y="697661"/>
                </a:lnTo>
                <a:lnTo>
                  <a:pt x="566420" y="743077"/>
                </a:lnTo>
                <a:lnTo>
                  <a:pt x="556704" y="789343"/>
                </a:lnTo>
                <a:lnTo>
                  <a:pt x="549046" y="836396"/>
                </a:lnTo>
                <a:lnTo>
                  <a:pt x="543521" y="884174"/>
                </a:lnTo>
                <a:lnTo>
                  <a:pt x="540156" y="932624"/>
                </a:lnTo>
                <a:lnTo>
                  <a:pt x="539038" y="981684"/>
                </a:lnTo>
                <a:lnTo>
                  <a:pt x="539038" y="3761968"/>
                </a:lnTo>
                <a:lnTo>
                  <a:pt x="540169" y="3811041"/>
                </a:lnTo>
                <a:lnTo>
                  <a:pt x="543521" y="3859492"/>
                </a:lnTo>
                <a:lnTo>
                  <a:pt x="549059" y="3907282"/>
                </a:lnTo>
                <a:lnTo>
                  <a:pt x="556704" y="3954335"/>
                </a:lnTo>
                <a:lnTo>
                  <a:pt x="566420" y="4000601"/>
                </a:lnTo>
                <a:lnTo>
                  <a:pt x="578154" y="4046029"/>
                </a:lnTo>
                <a:lnTo>
                  <a:pt x="591858" y="4090555"/>
                </a:lnTo>
                <a:lnTo>
                  <a:pt x="607390" y="4133939"/>
                </a:lnTo>
                <a:lnTo>
                  <a:pt x="624903" y="4176687"/>
                </a:lnTo>
                <a:lnTo>
                  <a:pt x="644169" y="4218178"/>
                </a:lnTo>
                <a:lnTo>
                  <a:pt x="665175" y="4258538"/>
                </a:lnTo>
                <a:lnTo>
                  <a:pt x="687870" y="4297718"/>
                </a:lnTo>
                <a:lnTo>
                  <a:pt x="712203" y="4335653"/>
                </a:lnTo>
                <a:lnTo>
                  <a:pt x="738136" y="4372292"/>
                </a:lnTo>
                <a:lnTo>
                  <a:pt x="765594" y="4407586"/>
                </a:lnTo>
                <a:lnTo>
                  <a:pt x="794537" y="4441456"/>
                </a:lnTo>
                <a:lnTo>
                  <a:pt x="824915" y="4473880"/>
                </a:lnTo>
                <a:lnTo>
                  <a:pt x="856653" y="4504766"/>
                </a:lnTo>
                <a:lnTo>
                  <a:pt x="889723" y="4534065"/>
                </a:lnTo>
                <a:lnTo>
                  <a:pt x="924064" y="4561738"/>
                </a:lnTo>
                <a:lnTo>
                  <a:pt x="959612" y="4587710"/>
                </a:lnTo>
                <a:lnTo>
                  <a:pt x="996327" y="4611929"/>
                </a:lnTo>
                <a:lnTo>
                  <a:pt x="1034148" y="4634344"/>
                </a:lnTo>
                <a:lnTo>
                  <a:pt x="1073023" y="4654893"/>
                </a:lnTo>
                <a:lnTo>
                  <a:pt x="1112901" y="4673524"/>
                </a:lnTo>
                <a:lnTo>
                  <a:pt x="1153731" y="4690173"/>
                </a:lnTo>
                <a:lnTo>
                  <a:pt x="1195451" y="4704778"/>
                </a:lnTo>
                <a:lnTo>
                  <a:pt x="1238008" y="4717300"/>
                </a:lnTo>
                <a:lnTo>
                  <a:pt x="1281366" y="4727676"/>
                </a:lnTo>
                <a:lnTo>
                  <a:pt x="1325460" y="4735842"/>
                </a:lnTo>
                <a:lnTo>
                  <a:pt x="1370228" y="4741748"/>
                </a:lnTo>
                <a:lnTo>
                  <a:pt x="1415630" y="4745329"/>
                </a:lnTo>
                <a:lnTo>
                  <a:pt x="1461604" y="4746536"/>
                </a:lnTo>
                <a:lnTo>
                  <a:pt x="4050614" y="4746536"/>
                </a:lnTo>
                <a:lnTo>
                  <a:pt x="4050614" y="4445609"/>
                </a:lnTo>
                <a:lnTo>
                  <a:pt x="1461604" y="4445609"/>
                </a:lnTo>
                <a:lnTo>
                  <a:pt x="1415288" y="4443730"/>
                </a:lnTo>
                <a:lnTo>
                  <a:pt x="1369885" y="4438180"/>
                </a:lnTo>
                <a:lnTo>
                  <a:pt x="1325511" y="4429099"/>
                </a:lnTo>
                <a:lnTo>
                  <a:pt x="1282293" y="4416615"/>
                </a:lnTo>
                <a:lnTo>
                  <a:pt x="1240358" y="4400855"/>
                </a:lnTo>
                <a:lnTo>
                  <a:pt x="1199807" y="4381970"/>
                </a:lnTo>
                <a:lnTo>
                  <a:pt x="1160780" y="4360075"/>
                </a:lnTo>
                <a:lnTo>
                  <a:pt x="1123403" y="4335310"/>
                </a:lnTo>
                <a:lnTo>
                  <a:pt x="1087767" y="4307814"/>
                </a:lnTo>
                <a:lnTo>
                  <a:pt x="1054036" y="4277703"/>
                </a:lnTo>
                <a:lnTo>
                  <a:pt x="1022286" y="4245140"/>
                </a:lnTo>
                <a:lnTo>
                  <a:pt x="992682" y="4210227"/>
                </a:lnTo>
                <a:lnTo>
                  <a:pt x="965301" y="4173118"/>
                </a:lnTo>
                <a:lnTo>
                  <a:pt x="940308" y="4133939"/>
                </a:lnTo>
                <a:lnTo>
                  <a:pt x="917790" y="4092816"/>
                </a:lnTo>
                <a:lnTo>
                  <a:pt x="897877" y="4049903"/>
                </a:lnTo>
                <a:lnTo>
                  <a:pt x="880706" y="4005300"/>
                </a:lnTo>
                <a:lnTo>
                  <a:pt x="866381" y="3959174"/>
                </a:lnTo>
                <a:lnTo>
                  <a:pt x="855027" y="3911650"/>
                </a:lnTo>
                <a:lnTo>
                  <a:pt x="846772" y="3862844"/>
                </a:lnTo>
                <a:lnTo>
                  <a:pt x="841730" y="3812908"/>
                </a:lnTo>
                <a:lnTo>
                  <a:pt x="840016" y="3761968"/>
                </a:lnTo>
                <a:lnTo>
                  <a:pt x="840016" y="981684"/>
                </a:lnTo>
                <a:lnTo>
                  <a:pt x="841730" y="930757"/>
                </a:lnTo>
                <a:lnTo>
                  <a:pt x="846772" y="880821"/>
                </a:lnTo>
                <a:lnTo>
                  <a:pt x="855027" y="832015"/>
                </a:lnTo>
                <a:lnTo>
                  <a:pt x="866381" y="784479"/>
                </a:lnTo>
                <a:lnTo>
                  <a:pt x="880706" y="738352"/>
                </a:lnTo>
                <a:lnTo>
                  <a:pt x="897877" y="693762"/>
                </a:lnTo>
                <a:lnTo>
                  <a:pt x="917790" y="650849"/>
                </a:lnTo>
                <a:lnTo>
                  <a:pt x="940308" y="609739"/>
                </a:lnTo>
                <a:lnTo>
                  <a:pt x="965301" y="570560"/>
                </a:lnTo>
                <a:lnTo>
                  <a:pt x="992682" y="533450"/>
                </a:lnTo>
                <a:lnTo>
                  <a:pt x="1022286" y="498551"/>
                </a:lnTo>
                <a:lnTo>
                  <a:pt x="1054036" y="465975"/>
                </a:lnTo>
                <a:lnTo>
                  <a:pt x="1087767" y="435876"/>
                </a:lnTo>
                <a:lnTo>
                  <a:pt x="1123403" y="408381"/>
                </a:lnTo>
                <a:lnTo>
                  <a:pt x="1160780" y="383628"/>
                </a:lnTo>
                <a:lnTo>
                  <a:pt x="1199807" y="361734"/>
                </a:lnTo>
                <a:lnTo>
                  <a:pt x="1240358" y="342849"/>
                </a:lnTo>
                <a:lnTo>
                  <a:pt x="1282293" y="327101"/>
                </a:lnTo>
                <a:lnTo>
                  <a:pt x="1325511" y="314617"/>
                </a:lnTo>
                <a:lnTo>
                  <a:pt x="1369885" y="305536"/>
                </a:lnTo>
                <a:lnTo>
                  <a:pt x="1415288" y="299986"/>
                </a:lnTo>
                <a:lnTo>
                  <a:pt x="1461604" y="298107"/>
                </a:lnTo>
                <a:lnTo>
                  <a:pt x="4050614" y="298107"/>
                </a:lnTo>
                <a:lnTo>
                  <a:pt x="4050614" y="0"/>
                </a:lnTo>
                <a:close/>
              </a:path>
            </a:pathLst>
          </a:custGeom>
          <a:solidFill>
            <a:srgbClr val="FAFAFA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8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980" y="437980"/>
            <a:ext cx="17411700" cy="9410700"/>
          </a:xfrm>
          <a:custGeom>
            <a:avLst/>
            <a:gdLst/>
            <a:ahLst/>
            <a:cxnLst/>
            <a:rect l="l" t="t" r="r" b="b"/>
            <a:pathLst>
              <a:path w="17411700" h="9410700">
                <a:moveTo>
                  <a:pt x="17411698" y="9410699"/>
                </a:moveTo>
                <a:lnTo>
                  <a:pt x="0" y="9410699"/>
                </a:lnTo>
                <a:lnTo>
                  <a:pt x="0" y="0"/>
                </a:lnTo>
                <a:lnTo>
                  <a:pt x="17411698" y="0"/>
                </a:lnTo>
                <a:lnTo>
                  <a:pt x="17411698" y="94106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57945" y="3921623"/>
            <a:ext cx="3620770" cy="35687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538480" indent="-52578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538480" algn="l"/>
              </a:tabLst>
            </a:pPr>
            <a:r>
              <a:rPr sz="3600" spc="470" dirty="0">
                <a:solidFill>
                  <a:srgbClr val="1F375B"/>
                </a:solidFill>
                <a:latin typeface="Adobe Heiti Std R"/>
                <a:cs typeface="Adobe Heiti Std R"/>
              </a:rPr>
              <a:t>SPRINGMVC</a:t>
            </a:r>
            <a:endParaRPr sz="3600">
              <a:latin typeface="Adobe Heiti Std R"/>
              <a:cs typeface="Adobe Heiti Std R"/>
            </a:endParaRPr>
          </a:p>
          <a:p>
            <a:pPr marL="538480" indent="-52578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38480" algn="l"/>
              </a:tabLst>
            </a:pPr>
            <a:r>
              <a:rPr sz="3600" spc="375" dirty="0">
                <a:solidFill>
                  <a:srgbClr val="1F375B"/>
                </a:solidFill>
                <a:latin typeface="Adobe Heiti Std R"/>
                <a:cs typeface="Adobe Heiti Std R"/>
              </a:rPr>
              <a:t>JAVA</a:t>
            </a:r>
            <a:endParaRPr sz="3600">
              <a:latin typeface="Adobe Heiti Std R"/>
              <a:cs typeface="Adobe Heiti Std R"/>
            </a:endParaRPr>
          </a:p>
          <a:p>
            <a:pPr marL="538480" indent="-52578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38480" algn="l"/>
              </a:tabLst>
            </a:pPr>
            <a:r>
              <a:rPr sz="3600" spc="445" dirty="0">
                <a:solidFill>
                  <a:srgbClr val="1F375B"/>
                </a:solidFill>
                <a:latin typeface="Adobe Heiti Std R"/>
                <a:cs typeface="Adobe Heiti Std R"/>
              </a:rPr>
              <a:t>JSP</a:t>
            </a:r>
            <a:endParaRPr sz="3600">
              <a:latin typeface="Adobe Heiti Std R"/>
              <a:cs typeface="Adobe Heiti Std R"/>
            </a:endParaRPr>
          </a:p>
          <a:p>
            <a:pPr marL="538480" indent="-52578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38480" algn="l"/>
              </a:tabLst>
            </a:pPr>
            <a:r>
              <a:rPr sz="3600" spc="355" dirty="0">
                <a:solidFill>
                  <a:srgbClr val="1F375B"/>
                </a:solidFill>
                <a:latin typeface="Adobe Heiti Std R"/>
                <a:cs typeface="Adobe Heiti Std R"/>
              </a:rPr>
              <a:t>MYSQL</a:t>
            </a:r>
            <a:endParaRPr sz="3600">
              <a:latin typeface="Adobe Heiti Std R"/>
              <a:cs typeface="Adobe Heiti Std R"/>
            </a:endParaRPr>
          </a:p>
          <a:p>
            <a:pPr marL="538480" indent="-52578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38480" algn="l"/>
              </a:tabLst>
            </a:pPr>
            <a:r>
              <a:rPr sz="3600" spc="365" dirty="0">
                <a:solidFill>
                  <a:srgbClr val="1F375B"/>
                </a:solidFill>
                <a:latin typeface="Adobe Heiti Std R"/>
                <a:cs typeface="Adobe Heiti Std R"/>
              </a:rPr>
              <a:t>LOG</a:t>
            </a:r>
            <a:r>
              <a:rPr sz="3600" spc="-445" dirty="0">
                <a:solidFill>
                  <a:srgbClr val="1F375B"/>
                </a:solidFill>
                <a:latin typeface="Adobe Heiti Std R"/>
                <a:cs typeface="Adobe Heiti Std R"/>
              </a:rPr>
              <a:t> </a:t>
            </a:r>
            <a:r>
              <a:rPr sz="3600" spc="120" dirty="0">
                <a:solidFill>
                  <a:srgbClr val="1F375B"/>
                </a:solidFill>
                <a:latin typeface="Adobe Heiti Std R"/>
                <a:cs typeface="Adobe Heiti Std R"/>
              </a:rPr>
              <a:t>4</a:t>
            </a:r>
            <a:r>
              <a:rPr sz="3600" spc="-445" dirty="0">
                <a:solidFill>
                  <a:srgbClr val="1F375B"/>
                </a:solidFill>
                <a:latin typeface="Adobe Heiti Std R"/>
                <a:cs typeface="Adobe Heiti Std R"/>
              </a:rPr>
              <a:t> </a:t>
            </a:r>
            <a:r>
              <a:rPr sz="3600" spc="375" dirty="0">
                <a:solidFill>
                  <a:srgbClr val="1F375B"/>
                </a:solidFill>
                <a:latin typeface="Adobe Heiti Std R"/>
                <a:cs typeface="Adobe Heiti Std R"/>
              </a:rPr>
              <a:t>J2</a:t>
            </a:r>
            <a:endParaRPr sz="3600">
              <a:latin typeface="Adobe Heiti Std R"/>
              <a:cs typeface="Adobe Heiti Std R"/>
            </a:endParaRPr>
          </a:p>
          <a:p>
            <a:pPr marL="538480" indent="-52578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38480" algn="l"/>
              </a:tabLst>
            </a:pPr>
            <a:r>
              <a:rPr sz="3600" spc="430" dirty="0">
                <a:solidFill>
                  <a:srgbClr val="1F375B"/>
                </a:solidFill>
                <a:latin typeface="Adobe Heiti Std R"/>
                <a:cs typeface="Adobe Heiti Std R"/>
              </a:rPr>
              <a:t>BOOTSTRAP</a:t>
            </a:r>
            <a:endParaRPr sz="3600">
              <a:latin typeface="Adobe Heiti Std R"/>
              <a:cs typeface="Adobe Heiti Std R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43528" y="2165171"/>
            <a:ext cx="4064000" cy="1236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50" b="0" spc="-15" dirty="0">
                <a:solidFill>
                  <a:srgbClr val="1F375B"/>
                </a:solidFill>
                <a:latin typeface="Adobe Heiti Std R"/>
                <a:cs typeface="Adobe Heiti Std R"/>
              </a:rPr>
              <a:t>使⽤技術</a:t>
            </a:r>
            <a:endParaRPr sz="7950" dirty="0">
              <a:latin typeface="Adobe Heiti Std R"/>
              <a:cs typeface="Adobe Heiti Std 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0717" y="1028700"/>
            <a:ext cx="11944348" cy="81343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86020" y="1045274"/>
            <a:ext cx="237490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1" spc="-25" dirty="0">
                <a:latin typeface="Source Han Sans JP"/>
                <a:cs typeface="Source Han Sans JP"/>
              </a:rPr>
              <a:t>ERD</a:t>
            </a:r>
            <a:endParaRPr sz="9200">
              <a:latin typeface="Source Han Sans JP"/>
              <a:cs typeface="Source Han Sans J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12560"/>
            <a:ext cx="18288000" cy="9458325"/>
            <a:chOff x="0" y="412560"/>
            <a:chExt cx="18288000" cy="9458325"/>
          </a:xfrm>
        </p:grpSpPr>
        <p:sp>
          <p:nvSpPr>
            <p:cNvPr id="4" name="object 4"/>
            <p:cNvSpPr/>
            <p:nvPr/>
          </p:nvSpPr>
          <p:spPr>
            <a:xfrm>
              <a:off x="0" y="412560"/>
              <a:ext cx="18288000" cy="9458325"/>
            </a:xfrm>
            <a:custGeom>
              <a:avLst/>
              <a:gdLst/>
              <a:ahLst/>
              <a:cxnLst/>
              <a:rect l="l" t="t" r="r" b="b"/>
              <a:pathLst>
                <a:path w="18288000" h="9458325">
                  <a:moveTo>
                    <a:pt x="18287998" y="9458324"/>
                  </a:moveTo>
                  <a:lnTo>
                    <a:pt x="0" y="945832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9458324"/>
                  </a:lnTo>
                  <a:close/>
                </a:path>
              </a:pathLst>
            </a:custGeom>
            <a:solidFill>
              <a:srgbClr val="C8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912" y="1189773"/>
              <a:ext cx="17783174" cy="8277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361" y="2150858"/>
              <a:ext cx="2371724" cy="100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80"/>
            <a:ext cx="17411700" cy="9410700"/>
            <a:chOff x="437980" y="437980"/>
            <a:chExt cx="17411700" cy="941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7123" y="873185"/>
              <a:ext cx="14982824" cy="31622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3005" y="4424490"/>
              <a:ext cx="6019799" cy="4619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3203" y="696726"/>
            <a:ext cx="13801724" cy="88963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80"/>
            <a:ext cx="17411700" cy="9410700"/>
            <a:chOff x="437980" y="437980"/>
            <a:chExt cx="17411700" cy="941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137" y="670445"/>
              <a:ext cx="14068424" cy="57626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5333" y="5845034"/>
              <a:ext cx="9553574" cy="3409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980" y="437980"/>
            <a:ext cx="17411700" cy="9410700"/>
            <a:chOff x="437980" y="437980"/>
            <a:chExt cx="17411700" cy="941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8881" y="1028700"/>
              <a:ext cx="7153274" cy="83534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712" y="4747206"/>
              <a:ext cx="8543924" cy="27050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85576" y="2442195"/>
            <a:ext cx="236220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30" dirty="0">
                <a:solidFill>
                  <a:srgbClr val="1F375B"/>
                </a:solidFill>
                <a:latin typeface="Adobe Clean Han"/>
                <a:cs typeface="Adobe Clean Han"/>
              </a:rPr>
              <a:t>註冊</a:t>
            </a:r>
            <a:endParaRPr sz="9200">
              <a:latin typeface="Adobe Clean Han"/>
              <a:cs typeface="Adobe Clean H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39</Words>
  <Application>Microsoft Office PowerPoint</Application>
  <PresentationFormat>自訂</PresentationFormat>
  <Paragraphs>20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Adobe Clean Han</vt:lpstr>
      <vt:lpstr>Adobe Heiti Std R</vt:lpstr>
      <vt:lpstr>SimSun</vt:lpstr>
      <vt:lpstr>Source Han Sans JP</vt:lpstr>
      <vt:lpstr>Source Han Sans JP Heavy</vt:lpstr>
      <vt:lpstr>新細明體</vt:lpstr>
      <vt:lpstr>新細明體</vt:lpstr>
      <vt:lpstr>Calibri</vt:lpstr>
      <vt:lpstr>Office Theme</vt:lpstr>
      <vt:lpstr>學無⽌境</vt:lpstr>
      <vt:lpstr>實際功能</vt:lpstr>
      <vt:lpstr>使⽤技術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查看數學課程</vt:lpstr>
      <vt:lpstr>PowerPoint 簡報</vt:lpstr>
      <vt:lpstr>課程購物⾞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簡報</dc:title>
  <dc:creator>高祥瑋</dc:creator>
  <cp:keywords>DAF64vqfErE,BAF5Yg8D6oo</cp:keywords>
  <cp:lastModifiedBy>NTPU</cp:lastModifiedBy>
  <cp:revision>2</cp:revision>
  <dcterms:created xsi:type="dcterms:W3CDTF">2024-01-26T04:21:56Z</dcterms:created>
  <dcterms:modified xsi:type="dcterms:W3CDTF">2024-01-26T08:28:58Z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2024-01-26T00:00:00Z</vt:filetime>
  </property>
  <property fmtid="{D5CDD505-2E9C-101B-9397-08002B2CF9AE}" pid="3" name="Creator">
    <vt:lpwstr>Canva</vt:lpwstr>
  </property>
  <property fmtid="{D5CDD505-2E9C-101B-9397-08002B2CF9AE}" pid="4" name="LastSaved">
    <vt:filetime>2024-01-26T00:00:00Z</vt:filetime>
  </property>
  <property fmtid="{D5CDD505-2E9C-101B-9397-08002B2CF9AE}" pid="5" name="Producer">
    <vt:lpwstr>Canva</vt:lpwstr>
  </property>
</Properties>
</file>